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Safi (partie 2) - Safi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Safi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-9.25315, 32.25242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-9.25529, 32.24640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-9.22690, 32.30730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-9.23312, 32.30562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-9.23711, 32.30393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-9.23247, 32.32016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-9.23103, 32.32466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-9.25695, 32.32351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-9.25930, 32.32977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-9.26513, 32.33373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-9.20339, 32.28798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32.28039, -9.20930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-9.22941, 32.27733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32.28168, -9.22983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