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(partie 3) - Safi (partie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Safi (partie 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-9.21174, 32.30853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32.30849, -9.21415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-9.21098, 32.29406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32.29824, -9.20944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-9.20264, 32.31270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32.31710, -9.20602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-9.20649, 32.27943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32.27975, -9.20692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-9.21796, 32.28135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32.28173, -9.21935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-9.23195, 32.30995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32.31325, -9.22936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-9.24017, 32.31406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32.31328, -9.23983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-9.22767, 32.28783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32.28650, -9.22887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-9.24128, 32.28596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32.28520, -9.24169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-9.23031, 32.29507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32.29454, -9.23333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-9.24309, 32.29897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32.29718, -9.24343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-9.23731, 32.30821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32.30991, -9.23229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