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(partie 4) - Safi (partie 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10 | ST FO: Safi (partie 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-9.24192, 32.30715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32.31000, -9.24017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-9.22219, 32.32851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32.32139, -9.21986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-9.23046, 32.31194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32.31325, -9.22936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-9.22542, 32.31267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32.31400, -9.22649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-9.22667, 32.31953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32.31822, -9.22246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-9.22436, 32.30949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32.30776, -9.22812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-9.23274, 32.31563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32.31532, -9.23228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-9.25475, 32.26363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32.26271, -9.25495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-9.24748, 32.26789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32.26818, -9.24789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-9.22415, 32.31645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32.31672, -9.22383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