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Settat (partie 1) - Settat (partie 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12 | ST FO: Settat (partie 1)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"Test dimensions FTTH finales"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279998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  <a:gridCol w="720000"/>
                <a:gridCol w="792000"/>
                <a:gridCol w="792000"/>
                <a:gridCol w="900000"/>
                <a:gridCol w="900000"/>
                <a:gridCol w="900000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SET080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32.99120, -7.60858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32.98818, -7.61289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SET1079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32.98186, -7.60750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32.98818, -7.61289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SET1094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32.99097, -7.60172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32.98818, -7.61289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SET1028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32.98590, -7.59611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32.98818, -7.61289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SET1082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32.99539, -7.62009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32.99540, -7.62065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SET1027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32.99514, -7.58479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32.99690, -7.61170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33.00142, -7.60278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32.99690, -7.61170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SET959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32.99636, -7.59968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32.99690, -7.61170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SET960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32.99733, -7.60483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32.99690, -7.61170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SET1029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32.99314, -7.65175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32.99724, -7.63505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SET1048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32.99617, -7.65081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32.99724, -7.63505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SET924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32.99597, -7.64394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32.99724, -7.63505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