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Settat (partie 2) - Settat (partie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7 | ST FO: Settat (partie 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1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32.99761, -7.63053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32.99755, -7.63051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33.00337, -7.64596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33.00258, -7.63345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33.00280, -7.63661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33.00258, -7.63345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33.01700, -7.59276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33.00615, -7.61690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33.00592, -7.60869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33.00615, -7.61690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33.01134, -7.60143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33.00615, -7.61690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33.00608, -7.61500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33.00615, -7.61690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