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DR IAm: Agadir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Nombre d'enregistrements: 35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latin typeface="Arial Narrow"/>
              </a:defRPr>
            </a:pPr>
            <a:r>
              <a:t>Détails - Agadir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0000" y="1645920"/>
          <a:ext cx="8747999" cy="3401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125999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 ERPT Proposition1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LAA023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-13.18873690000000032, 27.13451909999999856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27.13873631, -13.19135810</a:t>
                      </a:r>
                    </a:p>
                  </a:txBody>
                  <a:tcPr/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LAA030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-13.18502800000000086, 27.13613900000000001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27.13873631, -13.19135810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LAA047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-13.18643699999999974, 27.12888200000000083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27.13873631, -13.19135810</a:t>
                      </a:r>
                    </a:p>
                  </a:txBody>
                  <a:tcPr/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LAA936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-13.1825360000000007, 27.12980130000000045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27.13873631, -13.19135810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LAA938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-13.1772519999999993, 27.12702499999999972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27.13873631, -13.19135810</a:t>
                      </a:r>
                    </a:p>
                  </a:txBody>
                  <a:tcPr/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LAA031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-13.17236100000000043, 27.12766699999999886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27.13873631, -13.19135810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LAA022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-13.17837160000000019, 27.12260789999999844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27.13873631, -13.19135810</a:t>
                      </a:r>
                    </a:p>
                  </a:txBody>
                  <a:tcPr/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LAA033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-13.16355599999999981, 27.11272200000000154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27.13873631, -13.19135810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LAA917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-13.16869439999999969, 27.10963890000000021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27.13873631, -13.19135810</a:t>
                      </a:r>
                    </a:p>
                  </a:txBody>
                  <a:tcPr/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LAA945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-13.1750279999999993, 27.13258300000000034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27.13610000, -13.17920000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LAA937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-13.17022219999999955, 27.13263889999999989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27.13610000, -13.17920000</a:t>
                      </a:r>
                    </a:p>
                  </a:txBody>
                  <a:tcPr/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LAA007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-13.16569999999999929, 27.12959999999999994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27.13610000, -13.17920000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LAA941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-13.15327779999999969, 27.13163889999999867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27.13610000, -13.17920000</a:t>
                      </a:r>
                    </a:p>
                  </a:txBody>
                  <a:tcPr/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LAA940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-13.1589539999999996, 27.1364882999999999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27.13610000, -13.17920000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LAA944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-13.15449549999999945, 27.12651879999999949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27.13610000, -13.17920000</a:t>
                      </a:r>
                    </a:p>
                  </a:txBody>
                  <a:tcPr/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LAA049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-13.154833, 27.12202800000000025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27.13610000, -13.17920000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LAA050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-13.1571599999999993, 27.1434899999999999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27.13610000, -13.17920000</a:t>
                      </a:r>
                    </a:p>
                  </a:txBody>
                  <a:tcPr/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LAA947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-13.16999999999999993, 27.14508299999999963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27.13610000, -13.17920000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LAA946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-13.17344399999999993, 27.13883300000000176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27.13610000, -13.17920000</a:t>
                      </a:r>
                    </a:p>
                  </a:txBody>
                  <a:tcPr/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LAA916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-13.16544440000000016, 27.13966669999999937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27.13610000, -13.17920000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LAA930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-13.1874400000000005, 27.15278969999999958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27.15264578, -13.19149323</a:t>
                      </a:r>
                    </a:p>
                  </a:txBody>
                  <a:tcPr/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LAA010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-13.18730000000000047, 27.14870000000000161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27.15264578, -13.19149323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LAA934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-13.18493899999999996, 27.14612909999999957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27.15264578, -13.19149323</a:t>
                      </a:r>
                    </a:p>
                  </a:txBody>
                  <a:tcPr/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LAA925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-13.20293670000000041, 27.15869269999999958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27.15796708, -13.20530034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LAA002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-13.20539989999999975, 27.16229999999999833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27.15796708, -13.20530034</a:t>
                      </a:r>
                    </a:p>
                  </a:txBody>
                  <a:tcPr/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LAA924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-13.20010779999999961, 27.16143449999999859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27.15796708, -13.20530034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LAA923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-13.20909499999999959, 27.16280529999999871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27.15796708, -13.20530034</a:t>
                      </a:r>
                    </a:p>
                  </a:txBody>
                  <a:tcPr/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LAA929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-13.18975589999999976, 27.15848490000000126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27.15796708, -13.20530034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LAA054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-13.20307799999999965, 27.1434570000000015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27.14227788, -13.20136240</a:t>
                      </a:r>
                    </a:p>
                  </a:txBody>
                  <a:tcPr/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LAA053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-13.20734200000000058, 27.1452750000000016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27.14830560, -13.20555560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LAA926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-13.20315599999999989, 27.15188450000000131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27.14815636, -13.19937032</a:t>
                      </a:r>
                    </a:p>
                  </a:txBody>
                  <a:tcPr/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LAA931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-13.1967333, 27.14158330000000063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27.13920547, -13.19974476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LAA056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-13.19438899999999926, 27.13275000000000148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27.13491611, -13.19848564</a:t>
                      </a:r>
                    </a:p>
                  </a:txBody>
                  <a:tcPr/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LAA055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-13.19458299999999973, 27.13658300000000168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27.13491611, -13.19848564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LAA009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-13.2132000000000005, 27.16029999999999944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27.15791670, -13.21483330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