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DR IAm: MARRAKECH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Nombre d'enregistrements: 46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>
                <a:latin typeface="Arial Narrow"/>
              </a:defRPr>
            </a:pPr>
            <a:r>
              <a:t>Détails - MARRAKECH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60000" y="1645920"/>
          <a:ext cx="8747999" cy="4431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125999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 ERPT Proposition1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936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SAF638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-9.24558500000000016, 32.21946499999999958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32.23191887, -9.25300946</a:t>
                      </a:r>
                    </a:p>
                  </a:txBody>
                  <a:tcPr/>
                </a:tc>
              </a:tr>
              <a:tr h="936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SAF637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-9.24705999999999939, 32.23329999999999984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32.23191887, -9.25300946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936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SAF658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-9.23921190000000081, 32.26238299999999981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32.26588890, -9.24233330</a:t>
                      </a:r>
                    </a:p>
                  </a:txBody>
                  <a:tcPr/>
                </a:tc>
              </a:tr>
              <a:tr h="936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SAF656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-9.24386890000000072, 32.25657110000000216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32.26588890, -9.24233330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936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SAF654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-9.2428758000000002, 32.24583789999999794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32.26588890, -9.24233330</a:t>
                      </a:r>
                    </a:p>
                  </a:txBody>
                  <a:tcPr/>
                </a:tc>
              </a:tr>
              <a:tr h="936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SAF048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-9.24083000000000077, 32.2284000000000006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32.23191887, -9.25300946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936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SAF703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-9.24304309999999951, 32.26887690000000219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32.26587600, -9.24226734</a:t>
                      </a:r>
                    </a:p>
                  </a:txBody>
                  <a:tcPr/>
                </a:tc>
              </a:tr>
              <a:tr h="936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SAF080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-9.2388451000000007, 32.26961599999999919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32.26587600, -9.24226734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936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SAF069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-9.23540389999999967, 32.26968600000000009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32.26587600, -9.24226734</a:t>
                      </a:r>
                    </a:p>
                  </a:txBody>
                  <a:tcPr/>
                </a:tc>
              </a:tr>
              <a:tr h="936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SAF631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-9.23059600000000025, 32.26937699999999865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32.26587600, -9.24226734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936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SA011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-9.24848599999999976, 32.26135889999999762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32.26679549, -9.24622619</a:t>
                      </a:r>
                    </a:p>
                  </a:txBody>
                  <a:tcPr/>
                </a:tc>
              </a:tr>
              <a:tr h="936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SAF141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-9.25446299999999944, 32.25621100000000041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32.26679549, -9.24622619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936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SAF655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-9.25315409999999972, 32.25242010000000192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32.26679549, -9.24622619</a:t>
                      </a:r>
                    </a:p>
                  </a:txBody>
                  <a:tcPr/>
                </a:tc>
              </a:tr>
              <a:tr h="936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SAF619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-9.25528710000000032, 32.24639909999999787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32.26679549, -9.24622619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936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SAF672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-9.22689830000000022, 32.30729660000000081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32.30778900, -9.22802700</a:t>
                      </a:r>
                    </a:p>
                  </a:txBody>
                  <a:tcPr/>
                </a:tc>
              </a:tr>
              <a:tr h="936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SA006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-9.23312499999999936, 32.3056199000000035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32.30778900, -9.22802700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936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SAF671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-9.2371061000000001, 32.3039289000000025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32.30778900, -9.22802700</a:t>
                      </a:r>
                    </a:p>
                  </a:txBody>
                  <a:tcPr/>
                </a:tc>
              </a:tr>
              <a:tr h="936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SAF623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-9.23246890000000064, 32.32016339999999843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32.31532200, -9.23228200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936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SAF686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-9.23103290000000065, 32.3246569000000008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32.31532200, -9.23228200</a:t>
                      </a:r>
                    </a:p>
                  </a:txBody>
                  <a:tcPr/>
                </a:tc>
              </a:tr>
              <a:tr h="936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SAF618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-9.25695110000000021, 32.32350579999999951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32.31611940, -9.24577780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936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SAF639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-9.25929670000000016, 32.32976839999999896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32.31611940, -9.24577780</a:t>
                      </a:r>
                    </a:p>
                  </a:txBody>
                  <a:tcPr/>
                </a:tc>
              </a:tr>
              <a:tr h="936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SAF697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-9.26512899999999995, 32.33373100000000022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32.31611940, -9.24577780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936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SAF653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-9.20339300000000016, 32.28797610000000162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32.28038609, -9.20930462</a:t>
                      </a:r>
                    </a:p>
                  </a:txBody>
                  <a:tcPr/>
                </a:tc>
              </a:tr>
              <a:tr h="936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SAF659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-9.22941220000000051, 32.27732749999999839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32.28168100, -9.22983500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936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SAF620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-9.21174410000000066, 32.30852589999999935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32.30849300, -9.21414832</a:t>
                      </a:r>
                    </a:p>
                  </a:txBody>
                  <a:tcPr/>
                </a:tc>
              </a:tr>
              <a:tr h="936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SAF683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-9.21097999999999928, 32.29406000000000176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32.29823848, -9.20944090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936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SAF660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-9.20263899999999957, 32.31270200000000159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32.31710300, -9.20602000</a:t>
                      </a:r>
                    </a:p>
                  </a:txBody>
                  <a:tcPr/>
                </a:tc>
              </a:tr>
              <a:tr h="936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SAF695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-9.20648899999999948, 32.2794280000000029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32.27974932, -9.20692362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936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SAF694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-9.21796299999999924, 32.28134899999999874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32.28172779, -9.21935136</a:t>
                      </a:r>
                    </a:p>
                  </a:txBody>
                  <a:tcPr/>
                </a:tc>
              </a:tr>
              <a:tr h="936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SAF636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-9.2319539000000006, 32.30994700000000108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32.31325119, -9.22935950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936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SAF713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-9.24016920000000042, 32.31406499999999937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32.31327528, -9.23983006</a:t>
                      </a:r>
                    </a:p>
                  </a:txBody>
                  <a:tcPr/>
                </a:tc>
              </a:tr>
              <a:tr h="936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SAF698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-9.22766700000000029, 32.28783299999999912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32.28650223, -9.22886800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936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SAF704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-9.24127799999999944, 32.28595800000000082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32.28520000, -9.24169000</a:t>
                      </a:r>
                    </a:p>
                  </a:txBody>
                  <a:tcPr/>
                </a:tc>
              </a:tr>
              <a:tr h="936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SAF670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-9.23030600000000057, 32.29507110000000125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32.29454110, -9.23333490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936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SAF690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-9.24309009999999986, 32.29896990000000301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32.29717686, -9.24342631</a:t>
                      </a:r>
                    </a:p>
                  </a:txBody>
                  <a:tcPr/>
                </a:tc>
              </a:tr>
              <a:tr h="936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SAF708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-9.2373100000000008, 32.30820899999999796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32.30991408, -9.23228975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936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SAF642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-9.24192399999999914, 32.30715490000000045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32.30999613, -9.24016895</a:t>
                      </a:r>
                    </a:p>
                  </a:txBody>
                  <a:tcPr/>
                </a:tc>
              </a:tr>
              <a:tr h="936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SAF635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-9.22219229999999968, 32.32851200000000347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32.32138968, -9.21986150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936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SAF624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-9.23045959999999965, 32.31193900000000241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32.31325119, -9.22935950</a:t>
                      </a:r>
                    </a:p>
                  </a:txBody>
                  <a:tcPr/>
                </a:tc>
              </a:tr>
              <a:tr h="936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SAF709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-9.2254170000000002, 32.31266699999999759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32.31400314, -9.22648684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936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SAF685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-9.22666700000000084, 32.31952799999999826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32.31822500, -9.22245640</a:t>
                      </a:r>
                    </a:p>
                  </a:txBody>
                  <a:tcPr/>
                </a:tc>
              </a:tr>
              <a:tr h="936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SAF669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-9.22436390000000017, 32.3094851000000034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32.30776421, -9.22812108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936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SAF674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-9.23273999999999972, 32.31562999999999874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32.31532200, -9.23228200</a:t>
                      </a:r>
                    </a:p>
                  </a:txBody>
                  <a:tcPr/>
                </a:tc>
              </a:tr>
              <a:tr h="936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SAF662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-9.25475100000000062, 32.26362509999999872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32.26271188, -9.25494616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936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SAF064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-9.24747980000000069, 32.26788890000000265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32.26817848, -9.24789217</a:t>
                      </a:r>
                    </a:p>
                  </a:txBody>
                  <a:tcPr/>
                </a:tc>
              </a:tr>
              <a:tr h="936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SA008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-9.22414999999999985, 32.31644709999999776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32.31672500, -9.22382700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