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Agadir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Agadir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127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-13.18502800000000086, 27.13613900000000001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-13.18643699999999974, 27.12888200000000083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-13.1772519999999993, 27.12702499999999972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-13.17837160000000019, 27.12260789999999844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-13.16869439999999969, 27.10963890000000021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-13.1750279999999993, 27.13258300000000034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-13.15327779999999969, 27.13163889999999867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-13.15449549999999945, 27.12651879999999949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-13.1571599999999993, 27.1434899999999999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-13.17344399999999993, 27.13883300000000176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-13.16544440000000016, 27.13966669999999937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-13.18493899999999996, 27.14612909999999957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-13.20293670000000041, 27.15869269999999958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-13.20010779999999961, 27.16143449999999859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27.14227788, -13.20136240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27.14830560, -13.20555560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-13.20315599999999989, 27.15188450000000131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27.14815636, -13.19937032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27.13920547, -13.19974476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-13.19438899999999926, 27.13275000000000148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27.13491611, -13.19848564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27.13491611, -13.19848564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27000">
                <a:tc>
                  <a:txBody>
                    <a:bodyPr/>
                    <a:lstStyle/>
                    <a:p>
                      <a:r>
                        <a:t>LAA009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-13.2132000000000005, 27.16029999999999944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27.15791670, -13.21483330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