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DR IAm: DR_CENTRE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DR_CENTRE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1143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SITE005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Clermont-Ferrand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ST_E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SITE005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Limoges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ST_E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r>
                        <a:t>SITE009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DR_CENTRE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Orléans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