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DR IAm: DR_EST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DR_EST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53142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Strasbourg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Mulhouse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r>
                        <a:t>SITE003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Colmar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