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DR_NORD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DR_NORD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08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Paris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Roubaix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Amiens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Créteil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SITE010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r>
                        <a:t>SITE001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Versailles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DR_NORD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ST_A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