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DR IAm: DR_SUD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6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DR_SUD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7400"/>
                <a:gridCol w="2057400"/>
                <a:gridCol w="2057400"/>
                <a:gridCol w="2057400"/>
              </a:tblGrid>
              <a:tr h="653142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Lyon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Marseille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Toulon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Montpellier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2">
                <a:tc>
                  <a:txBody>
                    <a:bodyPr/>
                    <a:lstStyle/>
                    <a:p>
                      <a:r>
                        <a:t>SITE002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  <a:tr h="653148">
                <a:tc>
                  <a:txBody>
                    <a:bodyPr/>
                    <a:lstStyle/>
                    <a:p>
                      <a:r>
                        <a:t>SITE012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DR_SUD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ST_B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