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MARRAKECH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MARRAKECH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97276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-9.24558500000000016, 32.21946499999999958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32.23191887, -9.25300946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-9.24705999999999939, 32.23329999999999984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32.23191887, -9.25300946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32.26588890, -9.24233330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-9.24386890000000072, 32.25657110000000216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32.26588890, -9.24233330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32.26588890, -9.24233330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-9.24083000000000077, 32.2284000000000006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32.23191887, -9.25300946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-9.2388451000000007, 32.26961599999999919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-9.23059600000000025, 32.26937699999999865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-9.24848599999999976, 32.26135889999999762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32.26679549, -9.24622619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-9.25446299999999944, 32.25621100000000041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32.26679549, -9.24622619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32.26679549, -9.24622619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-9.25528710000000032, 32.24639909999999787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32.26679549, -9.24622619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-9.22689830000000022, 32.30729660000000081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32.30778900, -9.22802700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32.30778900, -9.22802700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-9.2371061000000001, 32.3039289000000025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32.30778900, -9.22802700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-9.23246890000000064, 32.32016339999999843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32.31532200, -9.23228200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-9.23103290000000065, 32.3246569000000008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32.31532200, -9.23228200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-9.25695110000000021, 32.32350579999999951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32.31611940, -9.24577780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-9.25929670000000016, 32.32976839999999896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32.31611940, -9.24577780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-9.26512899999999995, 32.33373100000000022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32.31611940, -9.24577780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-9.20339300000000016, 32.28797610000000162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32.28038609, -9.20930462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-9.22941220000000051, 32.27732749999999839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32.28168100, -9.22983500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-9.21174410000000066, 32.30852589999999935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32.30849300, -9.21414832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-9.21097999999999928, 32.29406000000000176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32.29823848, -9.20944090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-9.20263899999999957, 32.31270200000000159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32.31710300, -9.20602000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-9.20648899999999948, 32.2794280000000029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32.27974932, -9.20692362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-9.21796299999999924, 32.28134899999999874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32.28172779, -9.21935136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-9.2319539000000006, 32.30994700000000108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32.31325119, -9.22935950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-9.24016920000000042, 32.31406499999999937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32.31327528, -9.23983006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-9.22766700000000029, 32.28783299999999912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32.28650223, -9.22886800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-9.24127799999999944, 32.28595800000000082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32.28520000, -9.24169000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-9.23030600000000057, 32.29507110000000125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32.29454110, -9.23333490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-9.24309009999999986, 32.29896990000000301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32.29717686, -9.24342631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-9.2373100000000008, 32.30820899999999796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32.30991408, -9.23228975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-9.24192399999999914, 32.30715490000000045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32.30999613, -9.24016895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-9.22219229999999968, 32.32851200000000347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32.32138968, -9.21986150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-9.23045959999999965, 32.31193900000000241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32.31325119, -9.22935950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-9.2254170000000002, 32.31266699999999759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32.31400314, -9.22648684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-9.22666700000000084, 32.31952799999999826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32.31822500, -9.22245640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-9.22436390000000017, 32.3094851000000034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32.30776421, -9.22812108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-9.23273999999999972, 32.31562999999999874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32.31532200, -9.23228200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-9.25475100000000062, 32.26362509999999872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32.26271188, -9.25494616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276">
                <a:tc>
                  <a:txBody>
                    <a:bodyPr/>
                    <a:lstStyle/>
                    <a:p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32.26817848, -9.24789217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7304">
                <a:tc>
                  <a:txBody>
                    <a:bodyPr/>
                    <a:lstStyle/>
                    <a:p>
                      <a:r>
                        <a:t>SA008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-9.22414999999999985, 32.31644709999999776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32.31672500, -9.22382700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