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DR IAm: OUJDA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69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65314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35.15259412, -2.94451624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35.16130644, -2.93170916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35.17789847, -2.94957457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35.17419188, -2.93522933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35.16846924, -2.91734555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35.16303385, -2.92216441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35.14579532, -2.91442137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35.14580900, -2.92708200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NAD1003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35.17352800, -2.95619400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35.16930000, -2.95031000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35.17980270, -2.95603224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35.17789910, -2.94958283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NAD1005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35.15527800, -2.91191700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35.15552024, -2.92839241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NAD1018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35.16688900, -2.92230600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35.16322516, -2.92225025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NAD1021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35.14720900, -2.92023100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35.14578800, -2.92668600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35.16034327, -2.93537840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35.16118132, -2.93227761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NAD1028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35.15071800, -2.90779400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35.14582550, -2.92697130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35.16119400, -2.91111100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35.16302816, -2.92229732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35.15426200, -2.92085600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35.15234050, -2.92846360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35.14865065, -2.93762471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35.15392497, -2.94269687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35.16038223, -2.93939852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35.16879869, -2.94174503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35.15340000, -2.93539000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35.16124684, -2.93234003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35.15910000, -2.95253000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35.16640952, -2.95101604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35.17750000, -2.92044000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35.17795346, -2.92432646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35.16486588, -2.93560676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35.16448628, -2.93188764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NAD999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35.16155947, -2.94603705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35.16880000, -2.94180000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34.65837716, -1.92147132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34.65805114, -1.91775437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34.65678600, -1.93398500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34.66443373, -1.93416533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34.67460000, -1.92501000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34.67263035, -1.92034159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34.68092183, -1.95322807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34.68397440, -1.95119263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34.69990000, -1.92312000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34.69981300, -1.91929528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34.67948832, -1.86984908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34.68569409, -1.87450153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34.68963788, -1.87368082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34.68402646, -1.87922062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34.66327116, -1.87361253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34.66528347, -1.89022104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34.67710000, -1.91230000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34.67910675, -1.91019842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34.67971692, -1.93595000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34.67997761, -1.93605298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34.67934164, -1.85442340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34.68402719, -1.87922278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34.71111111, -1.88861111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34.70128600, -1.89685300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34.67744593, -1.90778776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34.67946486, -1.90871067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34.66440282, -1.94500535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34.66989983, -1.93746149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34.65826710, -1.95324461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34.66994968, -1.93752821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34.72003785, -1.91149054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34.71528646, -1.92119130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34.67427088, -1.90709075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34.67236100, -1.90037200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34.65302490, -1.94748525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34.66990853, -1.93747779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34.65599355, -1.87290477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34.71280532, -1.89528747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34.70898800, -1.89084100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34.67708330, -1.93127780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34.67958908, -1.93198384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34.70861100, -1.91005600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34.70382915, -1.91193930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34.68630100, -1.89863000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34.68161867, -1.90645879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34.66633959, -1.90597200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34.66404890, -1.90661842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34.70200388, -1.88499418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34.70142202, -1.89124180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34.68930600, -1.95038900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34.68857239, -1.94437974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34.65068000, -1.90306800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34.65297279, -1.90512200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34.67553200, -1.88126375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34.67379015, -1.88607476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34.67569358, -1.87562809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34.67374494, -1.88598671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34.66825000, -1.88697200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34.66714078, -1.87560077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34.65980636, -1.90707285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34.65708892, -1.90879270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34.65855800, -1.88513100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34.65531455, -1.88785786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34.66209238, -1.88822613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34.66525682, -1.89016524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34.66328939, -1.87910752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34.66528347, -1.89022104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34.65404190, -1.88382598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34.65535595, -1.88788676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34.65590000, -1.87311000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34.66529801, -1.88996305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34.66366400, -1.92521100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34.66800384, -1.92570236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34.65985470, -1.91717658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34.65781872, -1.91638719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34.65732631, -1.94242529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34.66994968, -1.93752821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34.65662095, -1.90419528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34.65628330, -1.90040954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34.67984680, -1.87751767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34.68402646, -1.87922062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34.68424329, -1.87343315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34.68394934, -1.87923227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34.67956100, -1.88243400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34.68207712, -1.88509118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34.69026900, -1.88059400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34.68756884, -1.88350357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34.69304036, -1.87447390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34.68402719, -1.87922278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14">
                <a:tc>
                  <a:txBody>
                    <a:bodyPr/>
                    <a:lstStyle/>
                    <a:p>
                      <a:r>
                        <a:t>OUJ931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34.68560800, -1.88805300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34.68944676, -1.88578086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65334">
                <a:tc>
                  <a:txBody>
                    <a:bodyPr/>
                    <a:lstStyle/>
                    <a:p>
                      <a:r>
                        <a:t>OUJ939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34.68790803, -1.90360243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34.68910209, -1.90662185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