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DR IAm: RABAT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RABAT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68941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68941">
                <a:tc>
                  <a:txBody>
                    <a:bodyPr/>
                    <a:lstStyle/>
                    <a:p>
                      <a:r>
                        <a:t>RAB1167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33.986861°,  -6.800111°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33.986958°,  -6.802556°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68941">
                <a:tc>
                  <a:txBody>
                    <a:bodyPr/>
                    <a:lstStyle/>
                    <a:p>
                      <a:r>
                        <a:t>KEN023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34.28486611, -6.60890066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34.27583333, -6.61138889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68941">
                <a:tc>
                  <a:txBody>
                    <a:bodyPr/>
                    <a:lstStyle/>
                    <a:p>
                      <a:r>
                        <a:t>KEN070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34.25244433, -6.52158981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34.24736600, -6.54666200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68941">
                <a:tc>
                  <a:txBody>
                    <a:bodyPr/>
                    <a:lstStyle/>
                    <a:p>
                      <a:r>
                        <a:t>KEN1040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34.25759010, -6.55197853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34.24930300, -6.55527600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68941">
                <a:tc>
                  <a:txBody>
                    <a:bodyPr/>
                    <a:lstStyle/>
                    <a:p>
                      <a:r>
                        <a:t>KEN1049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34.26189000, -6.57102000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34.26331500, -6.57105200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68941">
                <a:tc>
                  <a:txBody>
                    <a:bodyPr/>
                    <a:lstStyle/>
                    <a:p>
                      <a:r>
                        <a:t>KEN1052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34.23416800, -6.52999800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34.23914016, -6.54668213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68941">
                <a:tc>
                  <a:txBody>
                    <a:bodyPr/>
                    <a:lstStyle/>
                    <a:p>
                      <a:r>
                        <a:t>KEN1058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34.21948965, -6.61459172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34.23427898, -6.61676285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68941">
                <a:tc>
                  <a:txBody>
                    <a:bodyPr/>
                    <a:lstStyle/>
                    <a:p>
                      <a:r>
                        <a:t>KEN1075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34.22774847, -6.54663547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34.23819807, -6.55612815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68941">
                <a:tc>
                  <a:txBody>
                    <a:bodyPr/>
                    <a:lstStyle/>
                    <a:p>
                      <a:r>
                        <a:t>KEN1080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34.25117351, -6.55618354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34.25101400, -6.55682100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68941">
                <a:tc>
                  <a:txBody>
                    <a:bodyPr/>
                    <a:lstStyle/>
                    <a:p>
                      <a:r>
                        <a:t>KEN1090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34.23286800, -6.61573200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34.23424651, -6.61654371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68941">
                <a:tc>
                  <a:txBody>
                    <a:bodyPr/>
                    <a:lstStyle/>
                    <a:p>
                      <a:r>
                        <a:t>KEN1092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34.22956650, -6.53120207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34.23914016, -6.54668213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68941">
                <a:tc>
                  <a:txBody>
                    <a:bodyPr/>
                    <a:lstStyle/>
                    <a:p>
                      <a:r>
                        <a:t>KEN151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34.22355450, -6.53557198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34.22956650, -6.53120207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68941">
                <a:tc>
                  <a:txBody>
                    <a:bodyPr/>
                    <a:lstStyle/>
                    <a:p>
                      <a:r>
                        <a:t>KEN157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34.23029592, -6.58079417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34.23614002, -6.57165421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68941">
                <a:tc>
                  <a:txBody>
                    <a:bodyPr/>
                    <a:lstStyle/>
                    <a:p>
                      <a:r>
                        <a:t>KEN943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34.25123900, -6.57213600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34.25374700, -6.57989500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68941">
                <a:tc>
                  <a:txBody>
                    <a:bodyPr/>
                    <a:lstStyle/>
                    <a:p>
                      <a:r>
                        <a:t>KEN976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34.22881593, -6.53457249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34.23109200, -6.53366300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68944">
                <a:tc>
                  <a:txBody>
                    <a:bodyPr/>
                    <a:lstStyle/>
                    <a:p>
                      <a:r>
                        <a:t>KEN988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34.26884038, -6.59386139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34.27361100, -6.59147200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