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SETTAT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50241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-6.33868999999999971, 32.33870000000000289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-6.34783320000000018, 32.33461100000000243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-6.35435999999999979, 32.3282999999999987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32.32780000, -6.37292000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-6.34777799999999992, 32.32654200000000344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32.32780000, -6.37292000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-6.3384621000000001, 32.3246690000000001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32.33407876, -6.35881712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32.33640000, -6.35431000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-6.35285999999999973, 32.34140000000000015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32.33640000, -6.35431000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32.33381261, -6.36381169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-6.36692999999999998, 32.33840000000000003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32.33381261, -6.36381169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-6.36500000000000021, 32.34108330000000109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32.34380000, -6.35806000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-6.35197199999999995, 32.35802799999999735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32.32110000, -6.38259000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-6.4157219999999997, 32.30641700000000327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32.30266710, -6.41279694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32.33058060, -6.37632220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32.30838456, -6.40365472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-6.33719430000000017, 32.34327780000000274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32.34616700, -6.34947190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-6.36969399999999997, 32.34583299999999895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32.34207607, -6.36866034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32.8755833,-6.9025833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32.8738611,-6.8965833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32.86425,-6.905361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32.882255,-6.931528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32.8836542,-6.9257202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32.8937,-6.90115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32.8900949,-6.9033892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32.892160,-6.919326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32.894883,-6.933556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KBG508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32.8967,-6.92816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32.8964170,-6.9313935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32.9912,-7.60858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32.9881766,-7.6128868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32.9818611,-7.6075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32.9881766,-7.6128868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32.9909722,-7.60172194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32.9881766,-7.6128868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32.9881766,-7.6128868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32.995386,-7.620092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32.9953980,-7.6206493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33.0014169,-7.602778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32.996361,-7.599678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32.997333,-7.604833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32.993139,-7.65175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32.997240,-7.635046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32.9961667,-7.6508056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32.997240,-7.635046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32.9959722,-7.6439444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32.997240,-7.635046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32.9976111,-7.6305278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32.997553,-7.630507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33.0033699,-7.64596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33.002584,-7.633448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33.0028,-7.63661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33.002584,-7.633448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33.017,-7.59276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33.006154,-7.616899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33.0059169,-7.608694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33.006154,-7.616899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33.0113399,-7.60143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33.006154,-7.616899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33.0060833,-7.615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33.006154,-7.616899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33.2249208,-8.5125331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33.2270981,-8.4987790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33.2293352,-8.4935098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33.2295833,-8.5126667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33.2293785,-8.5127535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33.2410087,-8.5268969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33.24278,-8.476111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33.2432767,-8.4780233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33.243540,-8.471479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33.2404,-8.46714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33.243738,-8.469963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33.249658,-8.522839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33.2483999,-8.49658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33.2513022,-8.5015105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33.252764,-7.587401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33.2528183,-8.5036693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33.2557845,-8.5124363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33.26375,-7.6068611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33.2640533,-7.5920529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33.257557,-7.574655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33.265632,-7.573936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33.2749657,-7.5873898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33.2753538,-7.5824337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241">
                <a:tc>
                  <a:txBody>
                    <a:bodyPr/>
                    <a:lstStyle/>
                    <a:p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310">
                <a:tc>
                  <a:txBody>
                    <a:bodyPr/>
                    <a:lstStyle/>
                    <a:p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