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62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AVANZIT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72571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33.986958°,  -6.802556°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33.2569,-7.583056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33.252764,-7.587401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33.26375,-7.6068611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33.2640533,-7.5920529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33.256667,-7.578611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33.257557,-7.574655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33.253762,-7.572235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33.2593056,-7.5613611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33.265632,-7.573936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33.27126,-7.569437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33.269592,-7.574320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33.2713899,-7.576944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33.269592,-7.574320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33.2723611,-7.5899444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33.2749657,-7.5873898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33.2747,-7.57994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33.2753538,-7.5824337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33.2809722,-7.5699444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33.277742,-7.580344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SET952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33.276483,-7.569256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33.277742,-7.580344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34.28486611, -6.60890066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34.27583333, -6.61138889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34.24736600, -6.54666200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34.25759010, -6.55197853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34.24930300, -6.55527600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34.26189000, -6.57102000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34.26331500, -6.57105200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34.23416800, -6.52999800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34.23914016, -6.54668213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34.21948965, -6.61459172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34.23427898, -6.61676285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34.22774847, -6.54663547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34.23819807, -6.55612815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34.25117351, -6.55618354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34.25101400, -6.55682100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34.23286800, -6.61573200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34.23424651, -6.61654371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34.23914016, -6.54668213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34.22355450, -6.53557198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34.23029592, -6.58079417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34.23614002, -6.57165421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34.25123900, -6.57213600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34.25374700, -6.57989500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34.23109200, -6.53366300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KEN988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34.26884038, -6.59386139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34.27361100, -6.59147200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34.65837716, -1.92147132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34.65805114, -1.91775437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34.65678600, -1.93398500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34.66443373, -1.93416533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34.67460000, -1.92501000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34.67263035, -1.92034159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34.68092183, -1.95322807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34.68397440, -1.95119263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34.69990000, -1.92312000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34.69981300, -1.91929528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34.67948832, -1.86984908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34.68569409, -1.87450153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34.68963788, -1.87368082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34.68402646, -1.87922062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34.66327116, -1.87361253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34.66528347, -1.89022104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34.67710000, -1.91230000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34.67910675, -1.91019842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34.67971692, -1.93595000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34.67997761, -1.93605298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34.67934164, -1.85442340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34.68402719, -1.87922278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34.71111111, -1.88861111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34.70128600, -1.89685300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34.67744593, -1.90778776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34.67946486, -1.90871067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34.66440282, -1.94500535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34.66989983, -1.93746149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34.65826710, -1.95324461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34.66994968, -1.93752821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34.72003785, -1.91149054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34.71528646, -1.92119130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34.67427088, -1.90709075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34.67236100, -1.90037200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34.65302490, -1.94748525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34.66990853, -1.93747779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34.65599355, -1.87290477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34.71280532, -1.89528747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34.70898800, -1.89084100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34.67708330, -1.93127780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34.67958908, -1.93198384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34.70861100, -1.91005600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34.70382915, -1.91193930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34.68630100, -1.89863000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34.68161867, -1.90645879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34.66633959, -1.90597200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34.66404890, -1.90661842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34.70200388, -1.88499418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34.70142202, -1.89124180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34.68930600, -1.95038900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34.68857239, -1.94437974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34.65068000, -1.90306800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34.65297279, -1.90512200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34.67553200, -1.88126375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34.67379015, -1.88607476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34.67569358, -1.87562809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34.67374494, -1.88598671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34.66825000, -1.88697200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34.66714078, -1.87560077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34.65980636, -1.90707285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34.65708892, -1.90879270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71">
                <a:tc>
                  <a:txBody>
                    <a:bodyPr/>
                    <a:lstStyle/>
                    <a:p>
                      <a:r>
                        <a:t>OUJ892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34.65855800, -1.88513100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34.65531455, -1.88785786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598">
                <a:tc>
                  <a:txBody>
                    <a:bodyPr/>
                    <a:lstStyle/>
                    <a:p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34.66525682, -1.89016524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