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PERSEE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8575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34.65535595, -1.88788676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34.65590000, -1.87311000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34.66529801, -1.88996305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34.66800384, -1.92570236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34.65781872, -1.91638719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34.65628330, -1.90040954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34.68394934, -1.87923227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34.68207712, -1.88509118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34.69026900, -1.88059400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34.68756884, -1.88350357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34.68944676, -1.88578086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34.68910209, -1.90662185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