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ST_B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ST_B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314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Toulon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Montpellier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SITE012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