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ST_C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ST_C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314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Strasbourg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