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ST FO: ST_E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ST_E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143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SITE005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Clermont-Ferrand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ST_E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SITE005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Limoges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ST_E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SITE009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Orléans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