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ST FO: VERNE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33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VERNE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13447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134470">
                <a:tc>
                  <a:txBody>
                    <a:bodyPr/>
                    <a:lstStyle/>
                    <a:p>
                      <a:r>
                        <a:t>LAA023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-13.18873690000000032, 27.13451909999999856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27.13873631, -13.19135810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34470">
                <a:tc>
                  <a:txBody>
                    <a:bodyPr/>
                    <a:lstStyle/>
                    <a:p>
                      <a:r>
                        <a:t>LAA030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-13.18502800000000086, 27.13613900000000001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27.13873631, -13.19135810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34470">
                <a:tc>
                  <a:txBody>
                    <a:bodyPr/>
                    <a:lstStyle/>
                    <a:p>
                      <a:r>
                        <a:t>LAA031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-13.17236100000000043, 27.12766699999999886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27.13873631, -13.19135810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34470">
                <a:tc>
                  <a:txBody>
                    <a:bodyPr/>
                    <a:lstStyle/>
                    <a:p>
                      <a:r>
                        <a:t>LAA022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-13.17837160000000019, 27.12260789999999844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27.13873631, -13.19135810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34470">
                <a:tc>
                  <a:txBody>
                    <a:bodyPr/>
                    <a:lstStyle/>
                    <a:p>
                      <a:r>
                        <a:t>LAA033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-13.16355599999999981, 27.11272200000000154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27.13873631, -13.19135810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34470">
                <a:tc>
                  <a:txBody>
                    <a:bodyPr/>
                    <a:lstStyle/>
                    <a:p>
                      <a:r>
                        <a:t>LAA917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-13.16869439999999969, 27.10963890000000021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27.13873631, -13.19135810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34470">
                <a:tc>
                  <a:txBody>
                    <a:bodyPr/>
                    <a:lstStyle/>
                    <a:p>
                      <a:r>
                        <a:t>LAA007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-13.16569999999999929, 27.12959999999999994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27.13610000, -13.17920000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34470">
                <a:tc>
                  <a:txBody>
                    <a:bodyPr/>
                    <a:lstStyle/>
                    <a:p>
                      <a:r>
                        <a:t>LAA050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-13.1571599999999993, 27.1434899999999999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27.13610000, -13.17920000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34470">
                <a:tc>
                  <a:txBody>
                    <a:bodyPr/>
                    <a:lstStyle/>
                    <a:p>
                      <a:r>
                        <a:t>LAA916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-13.16544440000000016, 27.13966669999999937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27.13610000, -13.17920000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34470">
                <a:tc>
                  <a:txBody>
                    <a:bodyPr/>
                    <a:lstStyle/>
                    <a:p>
                      <a:r>
                        <a:t>LAA010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-13.18730000000000047, 27.14870000000000161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27.15264578, -13.19149323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34470">
                <a:tc>
                  <a:txBody>
                    <a:bodyPr/>
                    <a:lstStyle/>
                    <a:p>
                      <a:r>
                        <a:t>LAA925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-13.20293670000000041, 27.15869269999999958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27.15796708, -13.20530034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34470">
                <a:tc>
                  <a:txBody>
                    <a:bodyPr/>
                    <a:lstStyle/>
                    <a:p>
                      <a:r>
                        <a:t>LAA002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-13.20539989999999975, 27.16229999999999833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27.15796708, -13.20530034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34470">
                <a:tc>
                  <a:txBody>
                    <a:bodyPr/>
                    <a:lstStyle/>
                    <a:p>
                      <a:r>
                        <a:t>LAA924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-13.20010779999999961, 27.16143449999999859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27.15796708, -13.20530034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34470">
                <a:tc>
                  <a:txBody>
                    <a:bodyPr/>
                    <a:lstStyle/>
                    <a:p>
                      <a:r>
                        <a:t>LAA923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-13.20909499999999959, 27.16280529999999871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27.15796708, -13.20530034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34470">
                <a:tc>
                  <a:txBody>
                    <a:bodyPr/>
                    <a:lstStyle/>
                    <a:p>
                      <a:r>
                        <a:t>LAA053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-13.20734200000000058, 27.1452750000000016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27.14830560, -13.20555560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34470">
                <a:tc>
                  <a:txBody>
                    <a:bodyPr/>
                    <a:lstStyle/>
                    <a:p>
                      <a:r>
                        <a:t>LAA056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-13.19438899999999926, 27.13275000000000148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27.13491611, -13.19848564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34470">
                <a:tc>
                  <a:txBody>
                    <a:bodyPr/>
                    <a:lstStyle/>
                    <a:p>
                      <a:r>
                        <a:t>LAA055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-13.19458299999999973, 27.13658300000000168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27.13491611, -13.19848564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34470">
                <a:tc>
                  <a:txBody>
                    <a:bodyPr/>
                    <a:lstStyle/>
                    <a:p>
                      <a:r>
                        <a:t>LAA009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-13.2132000000000005, 27.16029999999999944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27.15791670, -13.21483330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34470">
                <a:tc>
                  <a:txBody>
                    <a:bodyPr/>
                    <a:lstStyle/>
                    <a:p>
                      <a:r>
                        <a:t>MOH723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CASABLANCA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Mohammadia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33.665175,-7.360709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33.663564,-7.366709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34470">
                <a:tc>
                  <a:txBody>
                    <a:bodyPr/>
                    <a:lstStyle/>
                    <a:p>
                      <a:r>
                        <a:t>MOH694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CASABLANCA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Mohammadia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33.6630278,-7.4139166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33.665219,-7.411335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34470">
                <a:tc>
                  <a:txBody>
                    <a:bodyPr/>
                    <a:lstStyle/>
                    <a:p>
                      <a:r>
                        <a:t>MOH705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CASABLANCA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Mohammadia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33.678323,-7.391892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33.6785160,-7.3921373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34470">
                <a:tc>
                  <a:txBody>
                    <a:bodyPr/>
                    <a:lstStyle/>
                    <a:p>
                      <a:r>
                        <a:t>MOH709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CASABLANCA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Mohammadia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33.685353,-7.387889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33.683649,-7.385638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34470">
                <a:tc>
                  <a:txBody>
                    <a:bodyPr/>
                    <a:lstStyle/>
                    <a:p>
                      <a:r>
                        <a:t>MOH707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CASABLANCA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Mohammadia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33.690882,-7.382083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33.689770,-7.380831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34470">
                <a:tc>
                  <a:txBody>
                    <a:bodyPr/>
                    <a:lstStyle/>
                    <a:p>
                      <a:r>
                        <a:t>MOH708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CASABLANCA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Mohammadia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33.689684,-7.387657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33.6899172,-7.3879014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34470">
                <a:tc>
                  <a:txBody>
                    <a:bodyPr/>
                    <a:lstStyle/>
                    <a:p>
                      <a:r>
                        <a:t>MOH669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CASABLANCA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Mohammadia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33.6893889,-7.3709722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33.6909874,-7.3704778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34470">
                <a:tc>
                  <a:txBody>
                    <a:bodyPr/>
                    <a:lstStyle/>
                    <a:p>
                      <a:r>
                        <a:t>MOH715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CASABLANCA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Mohammadia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33.696611,-7.377861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33.694875,-7.375636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34470">
                <a:tc>
                  <a:txBody>
                    <a:bodyPr/>
                    <a:lstStyle/>
                    <a:p>
                      <a:r>
                        <a:t>MOH629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CASABLANCA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Mohammadia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33.694361,-7.362472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33.696719,-7.366903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34470">
                <a:tc>
                  <a:txBody>
                    <a:bodyPr/>
                    <a:lstStyle/>
                    <a:p>
                      <a:r>
                        <a:t>MOH704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CASABLANCA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Mohammadia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33.697836,-7.351515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33.698122,-7.358454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34470">
                <a:tc>
                  <a:txBody>
                    <a:bodyPr/>
                    <a:lstStyle/>
                    <a:p>
                      <a:r>
                        <a:t>MOH685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CASABLANCA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Mohammadia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33.69817,-7.400306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33.6986762,-7.3994109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34470">
                <a:tc>
                  <a:txBody>
                    <a:bodyPr/>
                    <a:lstStyle/>
                    <a:p>
                      <a:r>
                        <a:t>MOH710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CASABLANCA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Mohammadia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33.7025,-7.363889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33.7006971,-7.3624697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34470">
                <a:tc>
                  <a:txBody>
                    <a:bodyPr/>
                    <a:lstStyle/>
                    <a:p>
                      <a:r>
                        <a:t>MOH711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CASABLANCA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Mohammadia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33.700556,-7.357389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33.701973,-7.360872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34470">
                <a:tc>
                  <a:txBody>
                    <a:bodyPr/>
                    <a:lstStyle/>
                    <a:p>
                      <a:r>
                        <a:t>MOH635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CASABLANCA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Mohammadia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33.7081389,-7.3609167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33.705190,-7.357872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34490">
                <a:tc>
                  <a:txBody>
                    <a:bodyPr/>
                    <a:lstStyle/>
                    <a:p>
                      <a:r>
                        <a:t>MOH650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CASABLANCA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Mohammadia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33.708944,-7.40175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33.7076143,-7.4002506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