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JAD1020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JAD1020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JAD1020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33.252333,-8.524556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33.249658,-8.522839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