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JAD1045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JAD1045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JAD1045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33.25583,-8.511389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33.2557845,-8.5124363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