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JAD978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JAD978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JAD978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33.240658,-8.526736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33.2410087,-8.5268969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