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KBG086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32.8929,-6.89345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32.8866691,-6.9009111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