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-6.35435999999999979, 32.3282999999999987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32.33407876, -6.35881712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