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KBG623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KBG623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-6.36033299999999979, 32.32333299999999809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32.32780000, -6.37292000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