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KBG646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KBG646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32.8725,-6.9314167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