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-6.34783320000000018, 32.33461100000000243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32.33523649, -6.35339367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