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KBG674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KBG674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KBG674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-6.39205559999999995, 32.32858329999999825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32.33058060, -6.37632220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