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KBG675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KBG675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32.8693889,-6.9140833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32.8816704,-6.9121906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