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KBG702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KBG702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-6.3520310000000002, 32.33227800000000229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32.33523649, -6.35339367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