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KBG727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KBG727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KBG727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-6.34027799999999964, 32.33163900000000268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32.33523649, -6.35339367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