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KEN070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KEN070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KEN070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34.25244433, -6.52158981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34.24736600, -6.54666200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