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KEN1040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KEN1040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KEN1040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34.25759010, -6.55197853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34.24930300, -6.55527600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