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KEN1052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KEN1052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KEN1052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34.23416800, -6.52999800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34.23914016, -6.54668213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