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KEN1080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KEN1080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KEN1080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34.25117351, -6.55618354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34.25101400, -6.55682100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