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KEN943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KEN943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34.25123900, -6.57213600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34.25374700, -6.57989500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