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KEN976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KEN976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34.23109200, -6.53366300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