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LAA009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LAA009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LAA009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-13.2132000000000005, 27.16029999999999944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27.15791670, -13.21483330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