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LAA049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LAA049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LAA049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-13.154833, 27.12202800000000025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27.13610000, -13.17920000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