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LAA053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LAA053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-13.20734200000000058, 27.1452750000000016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27.14830560, -13.20555560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