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LAA055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LAA055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LAA055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-13.19458299999999973, 27.13658300000000168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27.13491611, -13.19848564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