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-13.16544440000000016, 27.13966669999999937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