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LAA923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LAA923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30/06/2024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27.15796708, -13.20530034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