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LAA924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-13.20010779999999961, 27.16143449999999859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