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LAA929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LAA929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-13.18975589999999976, 27.15848490000000126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27.15796708, -13.20530034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