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LAA941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-13.15327779999999969, 27.13163889999999867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