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LAA944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LAA944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LAA944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-13.15449549999999945, 27.12651879999999949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27.13610000, -13.17920000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